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3CB6F-AE0D-42EE-93A4-E00C2923F73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5963C-2322-4A10-8F93-3155DF89A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5963C-2322-4A10-8F93-3155DF89AC45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5963C-2322-4A10-8F93-3155DF89AC4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5963C-2322-4A10-8F93-3155DF89AC45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5963C-2322-4A10-8F93-3155DF89AC45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7410" name="Picture 2" descr="C:\Users\tich\Desktop\MCFC\MCFC Photos &amp; Reports\Photos &amp; Reports 1940s\1st Team 1948-49 Season\Banbury Guardian Cup 1948-49\Banbury Guardian Cup Repor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0"/>
            <a:ext cx="807249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1948-49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OXFORD JUNIOR LEAGUE</a:t>
            </a:r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pPr algn="ctr">
              <a:buFontTx/>
              <a:buNone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April </a:t>
            </a:r>
            <a:r>
              <a:rPr lang="en-GB" dirty="0" smtClean="0"/>
              <a:t>16</a:t>
            </a:r>
            <a:r>
              <a:rPr lang="en-GB" baseline="30000" dirty="0" smtClean="0"/>
              <a:t>th</a:t>
            </a:r>
            <a:r>
              <a:rPr lang="en-GB" dirty="0" smtClean="0"/>
              <a:t>  </a:t>
            </a:r>
            <a:r>
              <a:rPr lang="en-GB" dirty="0" smtClean="0"/>
              <a:t>1949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Byfield Bethel </a:t>
            </a:r>
            <a:r>
              <a:rPr lang="en-GB" sz="2400" dirty="0" smtClean="0"/>
              <a:t>Cup Final Played at </a:t>
            </a:r>
            <a:r>
              <a:rPr lang="en-GB" sz="2400" dirty="0" smtClean="0"/>
              <a:t>Byfield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smtClean="0"/>
              <a:t>Woodford Central  0 v 3</a:t>
            </a:r>
            <a:r>
              <a:rPr lang="en-GB" sz="1800" b="1" dirty="0" smtClean="0"/>
              <a:t>  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r>
              <a:rPr lang="en-GB" sz="1800" b="1" dirty="0" smtClean="0"/>
              <a:t>	A. </a:t>
            </a:r>
            <a:r>
              <a:rPr lang="en-GB" sz="1800" b="1" dirty="0" err="1" smtClean="0"/>
              <a:t>Turvey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H. Gibbard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B. Merry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S. Baker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L. Fortnum	(Capt)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Merrivale			Goal Scorer	</a:t>
            </a:r>
            <a:r>
              <a:rPr lang="en-GB" sz="1800" b="1" dirty="0" smtClean="0"/>
              <a:t>G. </a:t>
            </a:r>
            <a:r>
              <a:rPr lang="en-GB" sz="1800" b="1" dirty="0" smtClean="0"/>
              <a:t>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F. Bidwell					 </a:t>
            </a:r>
            <a:r>
              <a:rPr lang="en-GB" sz="1800" b="1" dirty="0" smtClean="0"/>
              <a:t>F. Bidwell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R. Christie					</a:t>
            </a:r>
            <a:r>
              <a:rPr lang="en-GB" sz="1800" b="1" dirty="0" smtClean="0"/>
              <a:t>J.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T.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 J.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</a:t>
            </a:r>
            <a:r>
              <a:rPr lang="en-GB" sz="1800" b="1" dirty="0" smtClean="0"/>
              <a:t> Mr T A </a:t>
            </a:r>
            <a:r>
              <a:rPr lang="en-GB" sz="1800" b="1" dirty="0" err="1" smtClean="0"/>
              <a:t>Barford</a:t>
            </a:r>
            <a:endParaRPr lang="en-GB" sz="1800" b="1" dirty="0"/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tich\Desktop\MCFC\MCFC Photos &amp; Reports\Photos &amp; Reports 1940s\1st Team 1948-49 Season\Byfield Bethel Cup 1948-49\Byfield Bethel Cup Repor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0"/>
            <a:ext cx="657229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April 23rd   1949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Brackley (Myers) Charity Cup Final Played at Brackley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smtClean="0"/>
              <a:t>Brackley  2 v 1  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r>
              <a:rPr lang="en-GB" sz="1800" b="1" dirty="0" smtClean="0"/>
              <a:t>	A. </a:t>
            </a:r>
            <a:r>
              <a:rPr lang="en-GB" sz="1800" b="1" dirty="0" err="1" smtClean="0"/>
              <a:t>Turvey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H. Gibbard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B. Merry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S. Baker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L. Fortnum	(Capt)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Merrivale			Goal Scorer	T.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F. Bidwell					 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R. Christie				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T.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 J.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</a:t>
            </a:r>
            <a:r>
              <a:rPr lang="en-GB" sz="1800" b="1" dirty="0" smtClean="0"/>
              <a:t> </a:t>
            </a:r>
            <a:r>
              <a:rPr lang="en-GB" sz="1800" b="1" dirty="0"/>
              <a:t>	 </a:t>
            </a:r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C:\Users\tich\Desktop\MCFC\MCFC Photos &amp; Reports\Photos &amp; Reports 1940s\1st Team 1948-49 Season\Brackley (Myers) Charity Cup 1948-49\Brackley (Myers) Charity Cup Repor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0"/>
            <a:ext cx="828680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April 30</a:t>
            </a:r>
            <a:r>
              <a:rPr lang="en-GB" baseline="30000" dirty="0" smtClean="0"/>
              <a:t>th</a:t>
            </a:r>
            <a:r>
              <a:rPr lang="en-GB" dirty="0" smtClean="0"/>
              <a:t>   1949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Buckingham Charity Cup Final Played at Buckingham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smtClean="0"/>
              <a:t>Buckingham  3 v 1  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r>
              <a:rPr lang="en-GB" sz="1800" b="1" dirty="0" smtClean="0"/>
              <a:t>	A. </a:t>
            </a:r>
            <a:r>
              <a:rPr lang="en-GB" sz="1800" b="1" dirty="0" err="1" smtClean="0"/>
              <a:t>Turvey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H. Gibbard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B. Merry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S. Baker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L. Fortnum	(Capt)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Merrivale			Goal Scorer	L. Fortnum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F. Bidwell					 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    Brain				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T.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     </a:t>
            </a:r>
            <a:r>
              <a:rPr lang="en-GB" sz="1800" b="1" dirty="0" err="1" smtClean="0"/>
              <a:t>Skeates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	 </a:t>
            </a:r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tich\Desktop\MCFC\MCFC Photos &amp; Reports\Photos &amp; Reports 1940s\1st Team 1948-49 Season\Buckingham Charity Cup 1948-49\Buckingham Charity Cup Repor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0"/>
            <a:ext cx="771530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May 14</a:t>
            </a:r>
            <a:r>
              <a:rPr lang="en-GB" baseline="30000" dirty="0" smtClean="0"/>
              <a:t>th</a:t>
            </a:r>
            <a:r>
              <a:rPr lang="en-GB" dirty="0" smtClean="0"/>
              <a:t>   1949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Banbury Guardian Cup Final Played Spencer Stadium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smtClean="0"/>
              <a:t>Cropredy  4 v 3  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r>
              <a:rPr lang="en-GB" sz="1800" b="1" dirty="0" smtClean="0"/>
              <a:t>	A. </a:t>
            </a:r>
            <a:r>
              <a:rPr lang="en-GB" sz="1800" b="1" dirty="0" err="1" smtClean="0"/>
              <a:t>Turvey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H. Gibbard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B. Merry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S. Baker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L. Fortnum	(Capt)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Merrivale			Goal Scorer	T.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F. Bidwell					 L. Fortnum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R. Christie					H. Gibbard (Pen)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T.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J.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</a:t>
            </a:r>
            <a:r>
              <a:rPr lang="en-GB" sz="1800" b="1" dirty="0" smtClean="0"/>
              <a:t> Mr L. Harris</a:t>
            </a:r>
            <a:r>
              <a:rPr lang="en-GB" sz="1800" b="1" dirty="0"/>
              <a:t>	 </a:t>
            </a:r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56</Words>
  <Application>Microsoft Office PowerPoint</Application>
  <PresentationFormat>On-screen Show (4:3)</PresentationFormat>
  <Paragraphs>74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MIDDLETON CHENEY</vt:lpstr>
      <vt:lpstr>FIRST TEAM</vt:lpstr>
      <vt:lpstr>April 16th  1949 Byfield Bethel Cup Final Played at Byfield</vt:lpstr>
      <vt:lpstr>Slide 4</vt:lpstr>
      <vt:lpstr>April 23rd   1949 Brackley (Myers) Charity Cup Final Played at Brackley</vt:lpstr>
      <vt:lpstr>Slide 6</vt:lpstr>
      <vt:lpstr>April 30th   1949 Buckingham Charity Cup Final Played at Buckingham</vt:lpstr>
      <vt:lpstr>Slide 8</vt:lpstr>
      <vt:lpstr>May 14th   1949 Banbury Guardian Cup Final Played Spencer Stadium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tich</dc:creator>
  <cp:lastModifiedBy>tich</cp:lastModifiedBy>
  <cp:revision>6</cp:revision>
  <dcterms:created xsi:type="dcterms:W3CDTF">2010-09-07T16:46:21Z</dcterms:created>
  <dcterms:modified xsi:type="dcterms:W3CDTF">2010-09-09T17:00:28Z</dcterms:modified>
</cp:coreProperties>
</file>